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65" r:id="rId4"/>
    <p:sldId id="259" r:id="rId5"/>
    <p:sldId id="266" r:id="rId6"/>
    <p:sldId id="267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90837-FAC1-4AB9-B172-865049CB96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D5E1D-6391-408E-8A2C-4D71F3E7D0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89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4993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5097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5761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1013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0022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48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1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58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38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798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39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82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86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391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6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147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278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78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 God On High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512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60261"/>
            <a:ext cx="8458200" cy="214356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 on high,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worship you today.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 on high,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you.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0247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 God On High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753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7220"/>
            <a:ext cx="8458200" cy="214356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 on high,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worship you today.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 on high,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you.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73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619518"/>
            <a:ext cx="8534400" cy="36189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come to sing your praise.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come to give you thanks.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come to hear your Word.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come to lift your name on high,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share your Son’s great sacrifice,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celebrate your gift of life,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 on high.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103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7220"/>
            <a:ext cx="8458200" cy="214356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 on high,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worship you today.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 on high,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you.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715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619518"/>
            <a:ext cx="8534400" cy="36189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come to sing your praise.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come to give you thanks.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come to hear your Word.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come to lift your name on high,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share your Son’s great sacrifice,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celebrate your gift of life,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 on high.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041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76097"/>
            <a:ext cx="8458200" cy="366106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 on high,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worship you today.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God on high,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you.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you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you.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come to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0247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 God On High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3694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217</Words>
  <Application>Microsoft Office PowerPoint</Application>
  <PresentationFormat>Widescreen</PresentationFormat>
  <Paragraphs>51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2015-12-22T02:24:35Z</dcterms:created>
  <dcterms:modified xsi:type="dcterms:W3CDTF">2016-02-04T11:00:08Z</dcterms:modified>
</cp:coreProperties>
</file>